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E2FB71-8260-4988-9ECE-FC5E9B7A6FC5}" v="42" dt="2022-06-01T20:40:09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Hutchinson" userId="4f8f4458-22df-4b8e-b38e-ae5ff5aa756f" providerId="ADAL" clId="{1DE2FB71-8260-4988-9ECE-FC5E9B7A6FC5}"/>
    <pc:docChg chg="custSel modSld">
      <pc:chgData name="Megan Hutchinson" userId="4f8f4458-22df-4b8e-b38e-ae5ff5aa756f" providerId="ADAL" clId="{1DE2FB71-8260-4988-9ECE-FC5E9B7A6FC5}" dt="2022-06-01T20:40:09.601" v="820" actId="1076"/>
      <pc:docMkLst>
        <pc:docMk/>
      </pc:docMkLst>
      <pc:sldChg chg="addSp delSp modSp mod">
        <pc:chgData name="Megan Hutchinson" userId="4f8f4458-22df-4b8e-b38e-ae5ff5aa756f" providerId="ADAL" clId="{1DE2FB71-8260-4988-9ECE-FC5E9B7A6FC5}" dt="2022-06-01T20:40:09.601" v="820" actId="1076"/>
        <pc:sldMkLst>
          <pc:docMk/>
          <pc:sldMk cId="2122663007" sldId="256"/>
        </pc:sldMkLst>
        <pc:spChg chg="mod">
          <ac:chgData name="Megan Hutchinson" userId="4f8f4458-22df-4b8e-b38e-ae5ff5aa756f" providerId="ADAL" clId="{1DE2FB71-8260-4988-9ECE-FC5E9B7A6FC5}" dt="2022-06-01T20:27:47.546" v="462" actId="20577"/>
          <ac:spMkLst>
            <pc:docMk/>
            <pc:sldMk cId="2122663007" sldId="256"/>
            <ac:spMk id="6" creationId="{47E17714-E1DD-49A9-8BDB-7D31C4BE5799}"/>
          </ac:spMkLst>
        </pc:spChg>
        <pc:spChg chg="mod">
          <ac:chgData name="Megan Hutchinson" userId="4f8f4458-22df-4b8e-b38e-ae5ff5aa756f" providerId="ADAL" clId="{1DE2FB71-8260-4988-9ECE-FC5E9B7A6FC5}" dt="2022-06-01T16:33:29.655" v="363" actId="20577"/>
          <ac:spMkLst>
            <pc:docMk/>
            <pc:sldMk cId="2122663007" sldId="256"/>
            <ac:spMk id="11" creationId="{3E693A3F-1066-45C9-AC4F-74E47159A632}"/>
          </ac:spMkLst>
        </pc:spChg>
        <pc:spChg chg="mod">
          <ac:chgData name="Megan Hutchinson" userId="4f8f4458-22df-4b8e-b38e-ae5ff5aa756f" providerId="ADAL" clId="{1DE2FB71-8260-4988-9ECE-FC5E9B7A6FC5}" dt="2022-06-01T20:39:21.026" v="813" actId="20577"/>
          <ac:spMkLst>
            <pc:docMk/>
            <pc:sldMk cId="2122663007" sldId="256"/>
            <ac:spMk id="12" creationId="{D3555371-8D2A-4B4F-BA6B-9E9FCA14E48E}"/>
          </ac:spMkLst>
        </pc:spChg>
        <pc:spChg chg="mod">
          <ac:chgData name="Megan Hutchinson" userId="4f8f4458-22df-4b8e-b38e-ae5ff5aa756f" providerId="ADAL" clId="{1DE2FB71-8260-4988-9ECE-FC5E9B7A6FC5}" dt="2022-06-01T20:32:00.411" v="678" actId="6549"/>
          <ac:spMkLst>
            <pc:docMk/>
            <pc:sldMk cId="2122663007" sldId="256"/>
            <ac:spMk id="13" creationId="{28759273-8803-4793-9D16-8A5EE9D36748}"/>
          </ac:spMkLst>
        </pc:spChg>
        <pc:spChg chg="mod">
          <ac:chgData name="Megan Hutchinson" userId="4f8f4458-22df-4b8e-b38e-ae5ff5aa756f" providerId="ADAL" clId="{1DE2FB71-8260-4988-9ECE-FC5E9B7A6FC5}" dt="2022-06-01T16:27:01.208" v="17" actId="14100"/>
          <ac:spMkLst>
            <pc:docMk/>
            <pc:sldMk cId="2122663007" sldId="256"/>
            <ac:spMk id="14" creationId="{2566DA86-13BE-4CE8-BCAF-7FFC542CF824}"/>
          </ac:spMkLst>
        </pc:spChg>
        <pc:spChg chg="mod">
          <ac:chgData name="Megan Hutchinson" userId="4f8f4458-22df-4b8e-b38e-ae5ff5aa756f" providerId="ADAL" clId="{1DE2FB71-8260-4988-9ECE-FC5E9B7A6FC5}" dt="2022-06-01T16:31:11.878" v="186" actId="114"/>
          <ac:spMkLst>
            <pc:docMk/>
            <pc:sldMk cId="2122663007" sldId="256"/>
            <ac:spMk id="15" creationId="{017B1684-4EFA-4AB3-9C23-F06C24317AE7}"/>
          </ac:spMkLst>
        </pc:spChg>
        <pc:spChg chg="add mod">
          <ac:chgData name="Megan Hutchinson" userId="4f8f4458-22df-4b8e-b38e-ae5ff5aa756f" providerId="ADAL" clId="{1DE2FB71-8260-4988-9ECE-FC5E9B7A6FC5}" dt="2022-06-01T20:35:49.869" v="704" actId="14100"/>
          <ac:spMkLst>
            <pc:docMk/>
            <pc:sldMk cId="2122663007" sldId="256"/>
            <ac:spMk id="16" creationId="{9FE41FA7-0BAC-DC12-F759-7EEA9A2F3540}"/>
          </ac:spMkLst>
        </pc:spChg>
        <pc:picChg chg="del">
          <ac:chgData name="Megan Hutchinson" userId="4f8f4458-22df-4b8e-b38e-ae5ff5aa756f" providerId="ADAL" clId="{1DE2FB71-8260-4988-9ECE-FC5E9B7A6FC5}" dt="2022-06-01T16:27:43.008" v="21" actId="478"/>
          <ac:picMkLst>
            <pc:docMk/>
            <pc:sldMk cId="2122663007" sldId="256"/>
            <ac:picMk id="2" creationId="{00000000-0000-0000-0000-000000000000}"/>
          </ac:picMkLst>
        </pc:picChg>
        <pc:picChg chg="del">
          <ac:chgData name="Megan Hutchinson" userId="4f8f4458-22df-4b8e-b38e-ae5ff5aa756f" providerId="ADAL" clId="{1DE2FB71-8260-4988-9ECE-FC5E9B7A6FC5}" dt="2022-06-01T16:32:43.220" v="233" actId="478"/>
          <ac:picMkLst>
            <pc:docMk/>
            <pc:sldMk cId="2122663007" sldId="256"/>
            <ac:picMk id="3" creationId="{00000000-0000-0000-0000-000000000000}"/>
          </ac:picMkLst>
        </pc:picChg>
        <pc:picChg chg="del">
          <ac:chgData name="Megan Hutchinson" userId="4f8f4458-22df-4b8e-b38e-ae5ff5aa756f" providerId="ADAL" clId="{1DE2FB71-8260-4988-9ECE-FC5E9B7A6FC5}" dt="2022-06-01T16:32:41.616" v="232" actId="478"/>
          <ac:picMkLst>
            <pc:docMk/>
            <pc:sldMk cId="2122663007" sldId="256"/>
            <ac:picMk id="4" creationId="{00000000-0000-0000-0000-000000000000}"/>
          </ac:picMkLst>
        </pc:picChg>
        <pc:picChg chg="del">
          <ac:chgData name="Megan Hutchinson" userId="4f8f4458-22df-4b8e-b38e-ae5ff5aa756f" providerId="ADAL" clId="{1DE2FB71-8260-4988-9ECE-FC5E9B7A6FC5}" dt="2022-06-01T20:26:24.430" v="426" actId="478"/>
          <ac:picMkLst>
            <pc:docMk/>
            <pc:sldMk cId="2122663007" sldId="256"/>
            <ac:picMk id="5" creationId="{00000000-0000-0000-0000-000000000000}"/>
          </ac:picMkLst>
        </pc:picChg>
        <pc:picChg chg="add mod">
          <ac:chgData name="Megan Hutchinson" userId="4f8f4458-22df-4b8e-b38e-ae5ff5aa756f" providerId="ADAL" clId="{1DE2FB71-8260-4988-9ECE-FC5E9B7A6FC5}" dt="2022-06-01T20:40:09.601" v="820" actId="1076"/>
          <ac:picMkLst>
            <pc:docMk/>
            <pc:sldMk cId="2122663007" sldId="256"/>
            <ac:picMk id="17" creationId="{C7D4D28D-6574-B2E0-FF49-A8FFEB50A1CF}"/>
          </ac:picMkLst>
        </pc:picChg>
        <pc:picChg chg="add mod">
          <ac:chgData name="Megan Hutchinson" userId="4f8f4458-22df-4b8e-b38e-ae5ff5aa756f" providerId="ADAL" clId="{1DE2FB71-8260-4988-9ECE-FC5E9B7A6FC5}" dt="2022-06-01T16:27:34.914" v="20" actId="1076"/>
          <ac:picMkLst>
            <pc:docMk/>
            <pc:sldMk cId="2122663007" sldId="256"/>
            <ac:picMk id="18" creationId="{DA970810-7B51-7A94-57A3-AEC5598D6384}"/>
          </ac:picMkLst>
        </pc:picChg>
        <pc:picChg chg="add mod">
          <ac:chgData name="Megan Hutchinson" userId="4f8f4458-22df-4b8e-b38e-ae5ff5aa756f" providerId="ADAL" clId="{1DE2FB71-8260-4988-9ECE-FC5E9B7A6FC5}" dt="2022-06-01T16:32:23.120" v="191" actId="1076"/>
          <ac:picMkLst>
            <pc:docMk/>
            <pc:sldMk cId="2122663007" sldId="256"/>
            <ac:picMk id="1026" creationId="{E8D08518-0EFB-F0E0-86C7-DAC266A1AACE}"/>
          </ac:picMkLst>
        </pc:picChg>
        <pc:picChg chg="add mod">
          <ac:chgData name="Megan Hutchinson" userId="4f8f4458-22df-4b8e-b38e-ae5ff5aa756f" providerId="ADAL" clId="{1DE2FB71-8260-4988-9ECE-FC5E9B7A6FC5}" dt="2022-06-01T20:32:41.110" v="688" actId="1076"/>
          <ac:picMkLst>
            <pc:docMk/>
            <pc:sldMk cId="2122663007" sldId="256"/>
            <ac:picMk id="1028" creationId="{3242DFF2-5AAE-56B4-43F6-3AF79E72366A}"/>
          </ac:picMkLst>
        </pc:picChg>
        <pc:picChg chg="add mod">
          <ac:chgData name="Megan Hutchinson" userId="4f8f4458-22df-4b8e-b38e-ae5ff5aa756f" providerId="ADAL" clId="{1DE2FB71-8260-4988-9ECE-FC5E9B7A6FC5}" dt="2022-06-01T20:35:14.524" v="698" actId="1076"/>
          <ac:picMkLst>
            <pc:docMk/>
            <pc:sldMk cId="2122663007" sldId="256"/>
            <ac:picMk id="1030" creationId="{F070E875-BEB8-16E8-3B5C-E0A0BD38521C}"/>
          </ac:picMkLst>
        </pc:picChg>
        <pc:picChg chg="del">
          <ac:chgData name="Megan Hutchinson" userId="4f8f4458-22df-4b8e-b38e-ae5ff5aa756f" providerId="ADAL" clId="{1DE2FB71-8260-4988-9ECE-FC5E9B7A6FC5}" dt="2022-06-01T16:27:03.672" v="18" actId="478"/>
          <ac:picMkLst>
            <pc:docMk/>
            <pc:sldMk cId="2122663007" sldId="256"/>
            <ac:picMk id="103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67EB8-F71E-4C6D-9673-44863C77E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06569A-ABD7-4800-BCAB-8D69EC92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BC912-BB17-4B20-A13D-89CA00DEE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AA2E8-BEF5-4999-ADFB-2DE54E59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99D18-F344-4CB8-BF28-38B76A54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05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0760C-6D85-438A-9FCF-6D3CE33C3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85C642-C1C3-4934-A530-565CE7FB3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8D841-EAAF-4A16-9B93-61072E9E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120E-7F35-4946-9CA3-897C49D5C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9E241-073C-4E1B-80A7-1D060DEE3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28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E78980-EE5A-4DA7-8302-1C21AFB4A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E800B5-1572-456B-AFE4-3AA31DFEE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34365-A335-4F85-AAC4-B3117CC7D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09371-F6C7-45D6-9B95-7EFFD79CF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549F8-E800-46EB-A77F-EC40789F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89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A87A6-5182-4FBC-B802-B8279418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3D73D-EB75-4A16-BA90-5B1EDF02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F8848-90E4-4ECC-92C3-12F24365E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664AF-D6CC-4D3E-843D-A9979C8A3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0C11C-3380-4300-B735-2DF9E644D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61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793CB-C7F0-43CA-AAFA-314BC9299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48962-B943-4E73-A5EF-90DB8C793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CDCC4-675B-43FE-AEEC-D6A924217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58C85-9080-4396-9110-02BF2E09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DAA71-5568-46CE-A943-22B2E5BDA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70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A72A5-1542-486A-AAA5-3E2B60F42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B7140-CEA3-413C-BBBC-835CA36842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09D14-4558-480D-9647-599C953D3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72C11-24DC-4780-B9BD-5FEEB124E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CB4E7-19CD-4D7C-A2F2-EB3D91562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D5B75-2189-4929-916C-3B6E8D80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6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D411-39B0-4DBC-85CE-B2944A942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CE16B-5EEE-495D-A74E-AC0BE6CFF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E9AB64-45CF-4935-B225-D5A48E175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DE2D2C-5DBE-4260-848C-B0158AEA18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B88B0A-4C40-45C9-85D9-F4E96B9BF9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933C3C-9219-4338-B411-337356D3E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5F4A90-CF1C-49FB-83F8-02C72BF3E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82B389-CDEE-42A3-AC1F-ACAEEF1B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48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399E6-5FFB-4428-9EC7-147DD3B5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A26E03-69BA-4E24-AC4D-8819EDFDD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D503DF-4EB8-4ADF-80F7-9FE01FF9A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1F8E7-714B-4CA1-8376-631C8824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59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E61551-69DC-414B-8754-46D8C5479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4926B9-7086-455E-936F-18D00E15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A2CAF-20A1-4A5B-A66D-B314E9152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19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9F83C-E11A-4B74-8BA0-3AACB90E0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07F2A-CA4F-4C80-8EBC-B8A1B4F60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AFAE91-2259-4483-B004-D6A7D9976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0FF8D-1403-49EC-A0FF-EDA1747F9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A699B-D3F6-4DEF-88BE-F42B48EC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472B6-D63C-45A1-B72A-B251F8D08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43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EB1C-0F58-43E7-85C3-805C7BBF2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BDB71F-DD59-407E-95D9-1FF68E349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7C02B1-F4F6-4F43-AE33-D27D4A43B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A9967-1112-4AB6-91EF-8BE29504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4FCF-4974-4289-B38F-D92F64CEF8F5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12CE2-1963-41CD-B59D-2F5FA0256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9A0393-EAB8-4086-8C2B-C4FE3A2EE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2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E8DB6B-855E-4C44-B5A0-1EF667B8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B2EA6-7F10-4329-A264-97FDA12DE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0C2C8-D854-4A16-80EC-F5D3391CF1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84FCF-4974-4289-B38F-D92F64CEF8F5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8CB6F-EB43-446C-94C3-BA70288F6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513ED-365A-44DF-9E46-FBB5F7155E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E7465-EA73-4058-AF2C-26B492309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9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8759273-8803-4793-9D16-8A5EE9D36748}"/>
              </a:ext>
            </a:extLst>
          </p:cNvPr>
          <p:cNvSpPr/>
          <p:nvPr/>
        </p:nvSpPr>
        <p:spPr>
          <a:xfrm>
            <a:off x="154940" y="4508591"/>
            <a:ext cx="3805512" cy="2190788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600" u="sng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E17714-E1DD-49A9-8BDB-7D31C4BE5799}"/>
              </a:ext>
            </a:extLst>
          </p:cNvPr>
          <p:cNvSpPr/>
          <p:nvPr/>
        </p:nvSpPr>
        <p:spPr>
          <a:xfrm>
            <a:off x="97790" y="91123"/>
            <a:ext cx="5052695" cy="1537652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FFFF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Fleetwood’s Charity Primary School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FFFF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Homework Menu</a:t>
            </a:r>
            <a:endParaRPr lang="en-GB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 smtClean="0">
                <a:solidFill>
                  <a:srgbClr val="FFFF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Willow</a:t>
            </a:r>
            <a:r>
              <a:rPr lang="en-GB" sz="2000" dirty="0" smtClean="0">
                <a:solidFill>
                  <a:srgbClr val="FFFF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FFFF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Class – </a:t>
            </a:r>
            <a:r>
              <a:rPr lang="en-GB" sz="2000" dirty="0" smtClean="0">
                <a:solidFill>
                  <a:srgbClr val="FFFF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Autumn 1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656A2D9-4B20-4AFF-85B0-8758D1F9E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509141"/>
              </p:ext>
            </p:extLst>
          </p:nvPr>
        </p:nvGraphicFramePr>
        <p:xfrm>
          <a:off x="154940" y="1764694"/>
          <a:ext cx="8128000" cy="2612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505">
                  <a:extLst>
                    <a:ext uri="{9D8B030D-6E8A-4147-A177-3AD203B41FA5}">
                      <a16:colId xmlns:a16="http://schemas.microsoft.com/office/drawing/2014/main" val="932602314"/>
                    </a:ext>
                  </a:extLst>
                </a:gridCol>
                <a:gridCol w="6379495">
                  <a:extLst>
                    <a:ext uri="{9D8B030D-6E8A-4147-A177-3AD203B41FA5}">
                      <a16:colId xmlns:a16="http://schemas.microsoft.com/office/drawing/2014/main" val="2563301446"/>
                    </a:ext>
                  </a:extLst>
                </a:gridCol>
              </a:tblGrid>
              <a:tr h="433937">
                <a:tc gridSpan="2"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Weekly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172692"/>
                  </a:ext>
                </a:extLst>
              </a:tr>
              <a:tr h="677654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omic Sans MS" panose="030F0702030302020204" pitchFamily="66" charset="0"/>
                        </a:rPr>
                        <a:t>Reading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omic Sans MS" panose="030F0702030302020204" pitchFamily="66" charset="0"/>
                        </a:rPr>
                        <a:t>Read to an adult or independently for </a:t>
                      </a: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10 </a:t>
                      </a:r>
                      <a:r>
                        <a:rPr lang="en-GB" sz="1600" dirty="0">
                          <a:latin typeface="Comic Sans MS" panose="030F0702030302020204" pitchFamily="66" charset="0"/>
                        </a:rPr>
                        <a:t>minutes each day; this could be a story book, newspaper, recipe or even a comic!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372518"/>
                  </a:ext>
                </a:extLst>
              </a:tr>
              <a:tr h="677654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Spellings 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Practise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the 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Common Exception Words (CEW) which you are still unsure of. Read 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and write these trying to apply them in sentences too</a:t>
                      </a:r>
                      <a:r>
                        <a:rPr lang="en-GB" sz="1600" baseline="0" smtClean="0">
                          <a:latin typeface="Comic Sans MS" panose="030F0702030302020204" pitchFamily="66" charset="0"/>
                        </a:rPr>
                        <a:t>. 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315552"/>
                  </a:ext>
                </a:extLst>
              </a:tr>
              <a:tr h="677654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Comic Sans MS" panose="030F0702030302020204" pitchFamily="66" charset="0"/>
                        </a:rPr>
                        <a:t>Times </a:t>
                      </a:r>
                    </a:p>
                    <a:p>
                      <a:r>
                        <a:rPr lang="en-GB" sz="1600" dirty="0">
                          <a:latin typeface="Comic Sans MS" panose="030F0702030302020204" pitchFamily="66" charset="0"/>
                        </a:rPr>
                        <a:t>Tables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Year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3 pupils: </a:t>
                      </a:r>
                      <a:r>
                        <a:rPr lang="en-GB" sz="1600" b="1" baseline="0" dirty="0" smtClean="0">
                          <a:latin typeface="Comic Sans MS" panose="030F0702030302020204" pitchFamily="66" charset="0"/>
                        </a:rPr>
                        <a:t>x2 x5 x10 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initially moving on to </a:t>
                      </a:r>
                      <a:r>
                        <a:rPr lang="en-GB" sz="1600" b="1" baseline="0" dirty="0" smtClean="0">
                          <a:latin typeface="Comic Sans MS" panose="030F0702030302020204" pitchFamily="66" charset="0"/>
                        </a:rPr>
                        <a:t>x3 x4 x8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.</a:t>
                      </a:r>
                    </a:p>
                    <a:p>
                      <a:r>
                        <a:rPr lang="en-US" sz="1600" baseline="0" dirty="0" smtClean="0">
                          <a:latin typeface="Comic Sans MS" panose="030F0702030302020204" pitchFamily="66" charset="0"/>
                        </a:rPr>
                        <a:t>Year 4 pupils: </a:t>
                      </a:r>
                      <a:r>
                        <a:rPr lang="en-US" sz="1600" b="1" u="sng" baseline="0" dirty="0" smtClean="0">
                          <a:latin typeface="Comic Sans MS" panose="030F0702030302020204" pitchFamily="66" charset="0"/>
                        </a:rPr>
                        <a:t>As above </a:t>
                      </a:r>
                      <a:r>
                        <a:rPr lang="en-US" sz="1600" baseline="0" dirty="0" smtClean="0">
                          <a:latin typeface="Comic Sans MS" panose="030F0702030302020204" pitchFamily="66" charset="0"/>
                        </a:rPr>
                        <a:t>before moving on to </a:t>
                      </a:r>
                      <a:r>
                        <a:rPr lang="en-US" sz="1600" b="1" baseline="0" dirty="0" smtClean="0">
                          <a:latin typeface="Comic Sans MS" panose="030F0702030302020204" pitchFamily="66" charset="0"/>
                        </a:rPr>
                        <a:t>x6 x7 x9.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417903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59029BB1-943A-443F-8509-FB3D298EB4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198" y="2228735"/>
            <a:ext cx="431269" cy="6205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E693A3F-1066-45C9-AC4F-74E47159A632}"/>
              </a:ext>
            </a:extLst>
          </p:cNvPr>
          <p:cNvSpPr/>
          <p:nvPr/>
        </p:nvSpPr>
        <p:spPr>
          <a:xfrm>
            <a:off x="4147361" y="4508591"/>
            <a:ext cx="3871801" cy="2190788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600" u="sng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600" u="sng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u="sng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Geography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Choose one of the energy types which we have been learning about in class. Using books and/or the internet, create a ‘TOP TRUMPS’ card including details about all about it.</a:t>
            </a:r>
            <a:endParaRPr lang="en-GB" sz="16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600" u="sng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555371-8D2A-4B4F-BA6B-9E9FCA14E48E}"/>
              </a:ext>
            </a:extLst>
          </p:cNvPr>
          <p:cNvSpPr/>
          <p:nvPr/>
        </p:nvSpPr>
        <p:spPr>
          <a:xfrm>
            <a:off x="8165261" y="4508593"/>
            <a:ext cx="3805511" cy="2190786"/>
          </a:xfrm>
          <a:prstGeom prst="rect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u="sng" dirty="0" smtClean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u="sng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u="sng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D.T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class we have been learning about electrical structures. Create a different type of structure, thinking carefully about the design, strength and shape. You could use paper, card, Lego or junk modelling. (Sending photos of this is fine!)</a:t>
            </a:r>
            <a:endParaRPr lang="en-GB" sz="1400" dirty="0" smtClean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7B1684-4EFA-4AB3-9C23-F06C24317AE7}"/>
              </a:ext>
            </a:extLst>
          </p:cNvPr>
          <p:cNvSpPr/>
          <p:nvPr/>
        </p:nvSpPr>
        <p:spPr>
          <a:xfrm>
            <a:off x="8448253" y="2064564"/>
            <a:ext cx="3519740" cy="2265529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u="sng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English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u="sng" dirty="0">
              <a:solidFill>
                <a:schemeClr val="bg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600" u="sng" dirty="0" smtClean="0">
              <a:solidFill>
                <a:schemeClr val="bg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u="sng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English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our English unit we are learning how to write creepy, suspense-building sentences.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Have a go at writing your own spooky, suspense story….if you dare!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600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u="sng" dirty="0">
              <a:solidFill>
                <a:schemeClr val="bg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Cloud 22">
            <a:extLst>
              <a:ext uri="{FF2B5EF4-FFF2-40B4-BE49-F238E27FC236}">
                <a16:creationId xmlns:a16="http://schemas.microsoft.com/office/drawing/2014/main" id="{5A170E5E-BCC8-4A00-951D-C6B0F9E02E67}"/>
              </a:ext>
            </a:extLst>
          </p:cNvPr>
          <p:cNvSpPr/>
          <p:nvPr/>
        </p:nvSpPr>
        <p:spPr>
          <a:xfrm>
            <a:off x="4548453" y="33240"/>
            <a:ext cx="4129707" cy="1938992"/>
          </a:xfrm>
          <a:prstGeom prst="cloud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Please bring your homework in to show to the class on the last week of half term so that we can share and celebrate all of your hard work!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66DA86-13BE-4CE8-BCAF-7FFC542CF824}"/>
              </a:ext>
            </a:extLst>
          </p:cNvPr>
          <p:cNvSpPr/>
          <p:nvPr/>
        </p:nvSpPr>
        <p:spPr>
          <a:xfrm>
            <a:off x="8282940" y="-59093"/>
            <a:ext cx="39090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r"/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C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2532" y="4665922"/>
            <a:ext cx="34418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latin typeface="Comic Sans MS" panose="030F0702030302020204" pitchFamily="66" charset="0"/>
              </a:rPr>
              <a:t>Science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Create a poster showing your knowledge and understanding of electrical safety. Include facts and images to make your poster as informative as possible.</a:t>
            </a:r>
            <a:endParaRPr lang="en-GB" dirty="0"/>
          </a:p>
        </p:txBody>
      </p:sp>
      <p:sp>
        <p:nvSpPr>
          <p:cNvPr id="20" name="AutoShape 6" descr="Countries of the United Kingdom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9321" y="199767"/>
            <a:ext cx="3162121" cy="156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663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273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Hutchinson</dc:creator>
  <cp:lastModifiedBy>Natalie Oxley</cp:lastModifiedBy>
  <cp:revision>13</cp:revision>
  <cp:lastPrinted>2022-04-22T12:30:53Z</cp:lastPrinted>
  <dcterms:created xsi:type="dcterms:W3CDTF">2022-03-04T18:22:15Z</dcterms:created>
  <dcterms:modified xsi:type="dcterms:W3CDTF">2023-08-21T15:07:45Z</dcterms:modified>
</cp:coreProperties>
</file>